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B697-18F6-4EC4-9A79-2AD98CA2F476}" type="datetimeFigureOut">
              <a:rPr lang="el-GR" smtClean="0"/>
              <a:pPr/>
              <a:t>10/10/2009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571D-B1E4-43C7-8916-DCEA1326F27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B697-18F6-4EC4-9A79-2AD98CA2F476}" type="datetimeFigureOut">
              <a:rPr lang="el-GR" smtClean="0"/>
              <a:pPr/>
              <a:t>10/10/2009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571D-B1E4-43C7-8916-DCEA1326F27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B697-18F6-4EC4-9A79-2AD98CA2F476}" type="datetimeFigureOut">
              <a:rPr lang="el-GR" smtClean="0"/>
              <a:pPr/>
              <a:t>10/10/2009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571D-B1E4-43C7-8916-DCEA1326F27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B697-18F6-4EC4-9A79-2AD98CA2F476}" type="datetimeFigureOut">
              <a:rPr lang="el-GR" smtClean="0"/>
              <a:pPr/>
              <a:t>10/10/2009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571D-B1E4-43C7-8916-DCEA1326F27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B697-18F6-4EC4-9A79-2AD98CA2F476}" type="datetimeFigureOut">
              <a:rPr lang="el-GR" smtClean="0"/>
              <a:pPr/>
              <a:t>10/10/2009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571D-B1E4-43C7-8916-DCEA1326F27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B697-18F6-4EC4-9A79-2AD98CA2F476}" type="datetimeFigureOut">
              <a:rPr lang="el-GR" smtClean="0"/>
              <a:pPr/>
              <a:t>10/10/2009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571D-B1E4-43C7-8916-DCEA1326F27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B697-18F6-4EC4-9A79-2AD98CA2F476}" type="datetimeFigureOut">
              <a:rPr lang="el-GR" smtClean="0"/>
              <a:pPr/>
              <a:t>10/10/2009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571D-B1E4-43C7-8916-DCEA1326F27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B697-18F6-4EC4-9A79-2AD98CA2F476}" type="datetimeFigureOut">
              <a:rPr lang="el-GR" smtClean="0"/>
              <a:pPr/>
              <a:t>10/10/2009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571D-B1E4-43C7-8916-DCEA1326F27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B697-18F6-4EC4-9A79-2AD98CA2F476}" type="datetimeFigureOut">
              <a:rPr lang="el-GR" smtClean="0"/>
              <a:pPr/>
              <a:t>10/10/2009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571D-B1E4-43C7-8916-DCEA1326F27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B697-18F6-4EC4-9A79-2AD98CA2F476}" type="datetimeFigureOut">
              <a:rPr lang="el-GR" smtClean="0"/>
              <a:pPr/>
              <a:t>10/10/2009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571D-B1E4-43C7-8916-DCEA1326F27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B697-18F6-4EC4-9A79-2AD98CA2F476}" type="datetimeFigureOut">
              <a:rPr lang="el-GR" smtClean="0"/>
              <a:pPr/>
              <a:t>10/10/2009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571D-B1E4-43C7-8916-DCEA1326F27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2B697-18F6-4EC4-9A79-2AD98CA2F476}" type="datetimeFigureOut">
              <a:rPr lang="el-GR" smtClean="0"/>
              <a:pPr/>
              <a:t>10/10/2009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4571D-B1E4-43C7-8916-DCEA1326F27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571472" y="1698536"/>
            <a:ext cx="6143668" cy="2516282"/>
            <a:chOff x="214283" y="1698536"/>
            <a:chExt cx="6715172" cy="3444976"/>
          </a:xfrm>
        </p:grpSpPr>
        <p:pic>
          <p:nvPicPr>
            <p:cNvPr id="1026" name="Picture 2" descr="C:\Documents and Settings\User\Τα έγγραφά μου\Lichen str  A jpg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14283" y="1698536"/>
              <a:ext cx="2286015" cy="3444964"/>
            </a:xfrm>
            <a:prstGeom prst="rect">
              <a:avLst/>
            </a:prstGeom>
            <a:noFill/>
          </p:spPr>
        </p:pic>
        <p:grpSp>
          <p:nvGrpSpPr>
            <p:cNvPr id="10" name="Group 9"/>
            <p:cNvGrpSpPr/>
            <p:nvPr/>
          </p:nvGrpSpPr>
          <p:grpSpPr>
            <a:xfrm>
              <a:off x="2500298" y="1714488"/>
              <a:ext cx="4429157" cy="3429024"/>
              <a:chOff x="2500298" y="1714488"/>
              <a:chExt cx="4429157" cy="3429024"/>
            </a:xfrm>
          </p:grpSpPr>
          <p:pic>
            <p:nvPicPr>
              <p:cNvPr id="1027" name="Picture 3" descr="C:\Documents and Settings\User\Τα έγγραφά μου\Lichen str B 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500298" y="1714488"/>
                <a:ext cx="2300287" cy="3429024"/>
              </a:xfrm>
              <a:prstGeom prst="rect">
                <a:avLst/>
              </a:prstGeom>
              <a:noFill/>
            </p:spPr>
          </p:pic>
          <p:pic>
            <p:nvPicPr>
              <p:cNvPr id="1028" name="Picture 4" descr="C:\Documents and Settings\User\Τα έγγραφά μου\Lichen str imiq C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786315" y="1714488"/>
                <a:ext cx="2143140" cy="342902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7" name="TextBox 6"/>
          <p:cNvSpPr txBox="1"/>
          <p:nvPr/>
        </p:nvSpPr>
        <p:spPr>
          <a:xfrm>
            <a:off x="2285984" y="171448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l-GR" dirty="0"/>
          </a:p>
        </p:txBody>
      </p:sp>
      <p:sp>
        <p:nvSpPr>
          <p:cNvPr id="8" name="TextBox 7"/>
          <p:cNvSpPr txBox="1"/>
          <p:nvPr/>
        </p:nvSpPr>
        <p:spPr>
          <a:xfrm>
            <a:off x="4429124" y="171448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l-GR" dirty="0"/>
          </a:p>
        </p:txBody>
      </p:sp>
      <p:sp>
        <p:nvSpPr>
          <p:cNvPr id="9" name="TextBox 8"/>
          <p:cNvSpPr txBox="1"/>
          <p:nvPr/>
        </p:nvSpPr>
        <p:spPr>
          <a:xfrm>
            <a:off x="6357950" y="1714488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U.O.P.</dc:creator>
  <cp:lastModifiedBy>U.O.P.</cp:lastModifiedBy>
  <cp:revision>2</cp:revision>
  <dcterms:created xsi:type="dcterms:W3CDTF">2009-06-06T10:22:01Z</dcterms:created>
  <dcterms:modified xsi:type="dcterms:W3CDTF">2009-10-10T08:01:27Z</dcterms:modified>
</cp:coreProperties>
</file>