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364AC-A71E-4F56-9BC6-480C964463CB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9D8FD-1D97-42AA-9301-920E45F95F2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3795E-0294-49B3-A403-76F8D415530C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69D33-AC0C-4DFC-BC4B-08DF76AF453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4696E-A573-423F-B423-8761A0222FFC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30D6D-19DF-49E5-B5D0-D74AEDDA2B4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F68EF-EF1E-4D35-BCC1-FF4BBBFAB521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8FBEA-1782-465A-B9EC-4EFB8041441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16826-307F-4228-8CC8-DEA8D89CB325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8FF7E-1DCE-4CB2-8655-8855450957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AD06-437A-4A02-9296-DE53375EA77B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C3446-3E88-47AF-8EA2-8FB9E54634C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B1639-97F1-403F-ABBA-D75612688F52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4CB6-DDF4-4804-A1B3-C0563FA25E7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CB42-36A6-4304-8700-DA9C34DDAA58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BFD38-FD8B-4BCE-995B-AE474E2D7D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2F12A-DA6E-43A0-BBF2-928AF1ACBEDC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40ED0-190A-4A5C-96B9-92D8D7DA07E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F0EB5-DD90-4990-80AC-0322F1E43FB7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A6073-8F28-4845-86C2-33DF4C6BB86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32B6A-E17B-4D6F-8CBE-6B163C9DC555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6ED31-A567-4172-B596-598B75B2ED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l-G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B56289-B1E0-4362-BAC4-F3179225F192}" type="datetimeFigureOut">
              <a:rPr lang="el-GR"/>
              <a:pPr>
                <a:defRPr/>
              </a:pPr>
              <a:t>10/10/2009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3252BB-E8A0-48B4-9343-240650191EF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Τα έγγραφά μου\Lichen striatus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0963" y="1609725"/>
            <a:ext cx="3902075" cy="363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U.O.P.</dc:creator>
  <cp:lastModifiedBy>U.O.P.</cp:lastModifiedBy>
  <cp:revision>2</cp:revision>
  <dcterms:created xsi:type="dcterms:W3CDTF">2009-06-06T16:31:09Z</dcterms:created>
  <dcterms:modified xsi:type="dcterms:W3CDTF">2009-10-10T08:01:18Z</dcterms:modified>
</cp:coreProperties>
</file>