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/>
          <p:cNvSpPr>
            <a:spLocks noGrp="1"/>
          </p:cNvSpPr>
          <p:nvPr>
            <p:ph type="title" idx="4294967295"/>
          </p:nvPr>
        </p:nvSpPr>
        <p:spPr>
          <a:xfrm>
            <a:off x="457200" y="620688"/>
            <a:ext cx="8229600" cy="1224136"/>
          </a:xfrm>
        </p:spPr>
        <p:txBody>
          <a:bodyPr anchorCtr="0">
            <a:noAutofit/>
          </a:bodyPr>
          <a:lstStyle/>
          <a:p>
            <a:pPr eaLnBrk="1" hangingPunct="1">
              <a:defRPr/>
            </a:pPr>
            <a:r>
              <a:rPr lang="en-US" sz="3200" dirty="0" smtClean="0"/>
              <a:t>Figure 1. 12-lead ECG during chest discomfort with ST-segment elevation in leads II, III, </a:t>
            </a:r>
            <a:r>
              <a:rPr lang="en-US" sz="3200" dirty="0" err="1" smtClean="0"/>
              <a:t>aVF</a:t>
            </a:r>
            <a:r>
              <a:rPr lang="en-US" sz="3200" dirty="0" smtClean="0"/>
              <a:t> and ST-segment depression in leads I, </a:t>
            </a:r>
            <a:r>
              <a:rPr lang="en-US" sz="3200" dirty="0" err="1" smtClean="0"/>
              <a:t>aVL</a:t>
            </a:r>
            <a:endParaRPr lang="el-GR" sz="3200" dirty="0" smtClean="0"/>
          </a:p>
        </p:txBody>
      </p:sp>
      <p:pic>
        <p:nvPicPr>
          <p:cNvPr id="6147" name="Picture 5" descr="o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>
          <a:xfrm>
            <a:off x="457200" y="2060848"/>
            <a:ext cx="8229600" cy="4320480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1. 12-lead ECG during chest discomfort with ST-segment elevation in leads II, III, aVF and ST-segment depression in leads I, aVL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1</cp:revision>
  <dcterms:created xsi:type="dcterms:W3CDTF">2012-11-09T13:16:35Z</dcterms:created>
  <dcterms:modified xsi:type="dcterms:W3CDTF">2012-11-09T13:17:14Z</dcterms:modified>
</cp:coreProperties>
</file>