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Socratis\Desktop\gartz 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484784"/>
            <a:ext cx="8606160" cy="5373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88639"/>
            <a:ext cx="9144000" cy="4176465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    </a:t>
            </a:r>
            <a:r>
              <a:rPr lang="en-US" sz="2400" dirty="0" smtClean="0"/>
              <a:t>Figure 2. </a:t>
            </a:r>
            <a:r>
              <a:rPr lang="en-US" sz="2400" dirty="0"/>
              <a:t>Coronary angiogram shows complete occlusion of the proximal right coronary artery </a:t>
            </a:r>
            <a:r>
              <a:rPr lang="en-US" sz="2400" dirty="0" smtClean="0"/>
              <a:t>, fully recanalized after thrombus aspiration and stents implantation</a:t>
            </a:r>
            <a:endParaRPr lang="el-GR" sz="2400" dirty="0"/>
          </a:p>
          <a:p>
            <a:pPr algn="ctr"/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1. 12-lead ECG during chest discomfort with ST-segment elevation in leads II, III, aVF and ST-segment depression in leads I, aVL</dc:title>
  <dc:creator>antonis</dc:creator>
  <cp:lastModifiedBy>antonis</cp:lastModifiedBy>
  <cp:revision>2</cp:revision>
  <dcterms:created xsi:type="dcterms:W3CDTF">2012-11-09T13:16:35Z</dcterms:created>
  <dcterms:modified xsi:type="dcterms:W3CDTF">2012-11-09T13:17:48Z</dcterms:modified>
</cp:coreProperties>
</file>