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 Figure 2. Coronary angiogram shows complete occlusion of the proximal right coronary artery , fully recanalized after thrombus aspiration and stents implantation</a:t>
            </a:r>
            <a:endParaRPr lang="el-GR" sz="2400" dirty="0"/>
          </a:p>
        </p:txBody>
      </p:sp>
      <p:pic>
        <p:nvPicPr>
          <p:cNvPr id="4" name="Picture 2" descr="C:\Users\Socratis\Desktop\gartz 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00200"/>
            <a:ext cx="8352928" cy="49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Figure 2. Coronary angiogram shows complete occlusion of the proximal right coronary artery , fully recanalized after thrombus aspiration and stents implantation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3</cp:revision>
  <dcterms:created xsi:type="dcterms:W3CDTF">2012-11-09T13:16:35Z</dcterms:created>
  <dcterms:modified xsi:type="dcterms:W3CDTF">2012-11-09T13:18:10Z</dcterms:modified>
</cp:coreProperties>
</file>