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Figure 3. Thrombotic material aspired from the occluded RCA with the use of Export catheter</a:t>
            </a:r>
            <a:endParaRPr lang="el-GR" sz="3200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1600200"/>
            <a:ext cx="5328592" cy="4709120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Figure 3. Thrombotic material aspired from the occluded RCA with the use of Export catheter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12-lead ECG during chest discomfort with ST-segment elevation in leads II, III, aVF and ST-segment depression in leads I, aVL</dc:title>
  <dc:creator>antonis</dc:creator>
  <cp:lastModifiedBy>antonis</cp:lastModifiedBy>
  <cp:revision>4</cp:revision>
  <dcterms:created xsi:type="dcterms:W3CDTF">2012-11-09T13:16:35Z</dcterms:created>
  <dcterms:modified xsi:type="dcterms:W3CDTF">2012-11-09T13:18:32Z</dcterms:modified>
</cp:coreProperties>
</file>