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6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Figure 4. Ischemia of the inferior wall according to ECG findings during the first hours of patient’s monitoring</a:t>
            </a:r>
            <a:endParaRPr lang="el-GR" sz="2800" dirty="0"/>
          </a:p>
        </p:txBody>
      </p:sp>
      <p:pic>
        <p:nvPicPr>
          <p:cNvPr id="6" name="Content Placeholder 5" descr="ecg1[1]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556792"/>
            <a:ext cx="4038600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4" descr="ecg3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1556792"/>
            <a:ext cx="4038600" cy="4608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19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Figure 4. Ischemia of the inferior wall according to ECG findings during the first hours of patient’s monitoring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 1. 12-lead ECG during chest discomfort with ST-segment elevation in leads II, III, aVF and ST-segment depression in leads I, aVL</dc:title>
  <dc:creator>antonis</dc:creator>
  <cp:lastModifiedBy>antonis</cp:lastModifiedBy>
  <cp:revision>5</cp:revision>
  <dcterms:created xsi:type="dcterms:W3CDTF">2012-11-09T13:16:35Z</dcterms:created>
  <dcterms:modified xsi:type="dcterms:W3CDTF">2012-11-09T13:18:55Z</dcterms:modified>
</cp:coreProperties>
</file>