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/>
              <a:t>Figure 5. Total occlusion of the right coronary artery and restoration of flow after percutaneous coronary intervention</a:t>
            </a:r>
            <a:endParaRPr lang="el-GR" sz="3600" dirty="0"/>
          </a:p>
        </p:txBody>
      </p:sp>
      <p:pic>
        <p:nvPicPr>
          <p:cNvPr id="18434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23528" y="1600200"/>
            <a:ext cx="8496944" cy="6077272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18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Figure 5. Total occlusion of the right coronary artery and restoration of flow after percutaneous coronary intervention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Figure 1. 12-lead ECG during chest discomfort with ST-segment elevation in leads II, III, aVF and ST-segment depression in leads I, aVL</dc:title>
  <dc:creator>antonis</dc:creator>
  <cp:lastModifiedBy>antonis</cp:lastModifiedBy>
  <cp:revision>6</cp:revision>
  <dcterms:created xsi:type="dcterms:W3CDTF">2012-11-09T13:16:35Z</dcterms:created>
  <dcterms:modified xsi:type="dcterms:W3CDTF">2012-11-09T13:19:14Z</dcterms:modified>
</cp:coreProperties>
</file>