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2 - Θέση περιεχομένου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defRPr/>
            </a:pPr>
            <a:endParaRPr lang="el-GR" smtClean="0"/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1484784"/>
            <a:ext cx="9001125" cy="6264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23528" y="188640"/>
            <a:ext cx="85689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Figure 5. Total occlusion of the right coronary artery and restoration of flow after percutaneous coronary intervention</a:t>
            </a:r>
            <a:endParaRPr lang="el-GR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 12-lead ECG during chest discomfort with ST-segment elevation in leads II, III, aVF and ST-segment depression in leads I, aVL</dc:title>
  <dc:creator>antonis</dc:creator>
  <cp:lastModifiedBy>antonis</cp:lastModifiedBy>
  <cp:revision>7</cp:revision>
  <dcterms:created xsi:type="dcterms:W3CDTF">2012-11-09T13:16:35Z</dcterms:created>
  <dcterms:modified xsi:type="dcterms:W3CDTF">2012-11-09T13:20:17Z</dcterms:modified>
</cp:coreProperties>
</file>